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8076-A7E8-40A0-B593-A27EF24F1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6BDC6-92E1-4C80-828C-D2F689C0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79268-CCBE-42A5-AC0F-A0684EC3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4CB9-0296-4A08-AA35-C758ED5C8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00E9-E8C4-4C2E-8D11-91069846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38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C144-C3E5-4302-859A-7E9D883F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4469A-6886-4E2B-B194-51C80A9C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EAB9-10ED-418D-9150-BDF8F548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DF888-8593-43F8-9E28-D879149B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E2CA-EF5F-4237-8FD4-78B46B48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0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DEB71-0F55-451A-BB2F-B0FD475FE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6A01F-8755-42C0-93E3-BB88B5246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9F2D-5F23-4E9E-B543-CAB2806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26980-A19A-4EBB-B132-8C7AE4F3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CA7A8-C7AC-46CB-A02D-A3F891D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90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A051-C5F1-42AA-B78F-049BA4B7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D32F-30F6-492A-9D2F-21CA0C07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A8EDB-5B92-4809-B432-92D8D283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AB56A-2F97-45B0-83BD-8EF138B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B83E-6058-46BF-8F95-1793F193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82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C24C-E3B0-485C-ADD4-B27D566D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CAE10-8773-456A-A7BF-8A2880698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9EA5-7C57-44C7-8D3B-C2A2682A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F7655-2589-43DF-8A46-AFFA6BFE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30EE9-81B6-42EC-BA0C-4BD3F86A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09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6B73-7AE9-449E-8E97-4BB87FB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248B-44AD-4204-9472-77429EBEA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EF91-815D-4EED-9CEC-7AF686091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3FFC-F35A-4411-9DA8-4EC5F15D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22368-0AC1-437D-B172-F7D02BA0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7D263-E6C4-45E1-8E67-DDCE30C6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60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6F18-2F39-4407-893A-C65F9ED6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F3B7A-E609-4340-BE7F-AB79094A4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AD9A4-6993-4369-BD41-1B7AF6DA2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41EA3-AD98-4240-8B61-41D7A2883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F941-33EF-4763-BB5D-5E78A1743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C6EA2-E58D-4754-87BA-7E49498F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9E6BA-1A91-4F4B-AD91-CE55B4C8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7C19A3-0836-47A7-B0EF-E6F16FF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58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14E3-7DC1-4832-906C-CB75067F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A44A6-6560-4048-A024-96086879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C22ED-5FD6-49DE-839C-D7FE9F4F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DDA28-97E9-4DCC-9EE4-35C43DA9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56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0C762-EA2A-4A97-91A6-5F4E2F5C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E8D05-0B88-4E92-9663-9FB56D97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A68B-4944-41CC-AA09-53389F48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3893-6F83-4B32-99C0-25F79AA9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73C9B-8900-4D7A-A535-77ABA06BA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1EFF6-781F-494F-BB49-4D6392076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1C85-807C-4DA9-B763-1E75ABE7D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47E70-EDD0-4BF7-B9B4-2C31F17E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4803A-C999-48D0-AB13-83EA5808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55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5FBA-6535-459C-8F8F-BDE38643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6E5CD-1371-4424-8A13-F534215CA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3F1AC-975C-40E3-954D-F07AAF049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A0CC7-4670-4E31-811E-F54AFBF9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4EE71-806A-4194-BA0F-8E7F3204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49913-E7D3-4E95-BC76-0EF18F39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41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22501-F361-40E8-A539-3D151643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274FC-79C8-4C44-8F66-9293B2B6E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F8A1-951E-4D36-869A-08F610B4A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645A-FC52-4BDE-A4C0-E4060166717E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46383-23CF-4631-A96F-2B9A4FA40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4913-810D-487E-92AE-104BADF5D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50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A041-C4B6-44CE-8A69-766EB5CC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48EDB-B7A0-4AAD-B2FB-F059C7E4A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5E034B1-4709-4880-98EF-5562C7C76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CE18-F3CF-F497-A9FD-D99D58928E73}"/>
              </a:ext>
            </a:extLst>
          </p:cNvPr>
          <p:cNvSpPr/>
          <p:nvPr/>
        </p:nvSpPr>
        <p:spPr>
          <a:xfrm>
            <a:off x="470517" y="5149049"/>
            <a:ext cx="6560598" cy="13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63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A6E1E-4293-4BDA-9CF5-492BBED1C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85B75-C11B-4185-A359-2AACB70A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9CDD1-D03C-45C5-9A3F-4E320B0E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D1FD6-0B74-4722-84B2-2AD9EF78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5EA14-5BA0-4EF9-9E8D-87B2DACB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1556A-F78E-43D5-95B7-7DD26A96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94F07-F8F7-42D6-9CE7-53C270C5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F0333-FC25-41EE-9E11-CD5CDE353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4A19-CBDD-4863-ADBC-496E45F2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3569F3-77DF-4A6D-8CA1-C42F613A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6" y="-32083"/>
            <a:ext cx="12230472" cy="6879640"/>
          </a:xfrm>
        </p:spPr>
      </p:pic>
    </p:spTree>
    <p:extLst>
      <p:ext uri="{BB962C8B-B14F-4D97-AF65-F5344CB8AC3E}">
        <p14:creationId xmlns:p14="http://schemas.microsoft.com/office/powerpoint/2010/main" val="416118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57B4AA-5044-45EA-8445-A41B2503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7851A-564A-4609-8C0F-79E8EE686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8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60996-B978-4EBD-9611-F7AB18F54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7E45C-7812-46A1-8194-D9CCA4572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91965-7E2A-4E59-BE4C-1E60563E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C10D5-C7EC-47EC-8EC1-16DC8BB9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8C4EA-029E-4451-B950-47637B31F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SINGH</dc:creator>
  <cp:lastModifiedBy>ASHUTOSH SINGH</cp:lastModifiedBy>
  <cp:revision>3</cp:revision>
  <dcterms:created xsi:type="dcterms:W3CDTF">2021-10-26T14:40:17Z</dcterms:created>
  <dcterms:modified xsi:type="dcterms:W3CDTF">2022-05-20T11:46:48Z</dcterms:modified>
</cp:coreProperties>
</file>